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"/>
  </p:notesMasterIdLst>
  <p:sldIdLst>
    <p:sldId id="258" r:id="rId2"/>
    <p:sldId id="257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A83465-D82D-4D34-A953-5E719020053E}" v="15" dt="2024-03-31T09:45:51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pak Sinwar [MU - Jaipur]" userId="642dd15f-6c14-4d65-a011-28ef2b51f4db" providerId="ADAL" clId="{F563EBCB-94CE-4E69-9FCE-2B13D0C368C8}"/>
    <pc:docChg chg="undo custSel addSld delSld modSld">
      <pc:chgData name="Deepak Sinwar [MU - Jaipur]" userId="642dd15f-6c14-4d65-a011-28ef2b51f4db" providerId="ADAL" clId="{F563EBCB-94CE-4E69-9FCE-2B13D0C368C8}" dt="2021-07-28T16:54:09.302" v="200" actId="207"/>
      <pc:docMkLst>
        <pc:docMk/>
      </pc:docMkLst>
      <pc:sldChg chg="modSp">
        <pc:chgData name="Deepak Sinwar [MU - Jaipur]" userId="642dd15f-6c14-4d65-a011-28ef2b51f4db" providerId="ADAL" clId="{F563EBCB-94CE-4E69-9FCE-2B13D0C368C8}" dt="2021-07-28T16:48:59.242" v="45"/>
        <pc:sldMkLst>
          <pc:docMk/>
          <pc:sldMk cId="0" sldId="257"/>
        </pc:sldMkLst>
        <pc:spChg chg="mod">
          <ac:chgData name="Deepak Sinwar [MU - Jaipur]" userId="642dd15f-6c14-4d65-a011-28ef2b51f4db" providerId="ADAL" clId="{F563EBCB-94CE-4E69-9FCE-2B13D0C368C8}" dt="2021-07-28T16:48:59.242" v="45"/>
          <ac:spMkLst>
            <pc:docMk/>
            <pc:sldMk cId="0" sldId="257"/>
            <ac:spMk id="2" creationId="{00000000-0000-0000-0000-000000000000}"/>
          </ac:spMkLst>
        </pc:spChg>
        <pc:spChg chg="mod">
          <ac:chgData name="Deepak Sinwar [MU - Jaipur]" userId="642dd15f-6c14-4d65-a011-28ef2b51f4db" providerId="ADAL" clId="{F563EBCB-94CE-4E69-9FCE-2B13D0C368C8}" dt="2021-07-28T16:48:59.242" v="45"/>
          <ac:spMkLst>
            <pc:docMk/>
            <pc:sldMk cId="0" sldId="257"/>
            <ac:spMk id="3" creationId="{00000000-0000-0000-0000-000000000000}"/>
          </ac:spMkLst>
        </pc:spChg>
      </pc:sldChg>
      <pc:sldChg chg="addSp modSp mod setBg">
        <pc:chgData name="Deepak Sinwar [MU - Jaipur]" userId="642dd15f-6c14-4d65-a011-28ef2b51f4db" providerId="ADAL" clId="{F563EBCB-94CE-4E69-9FCE-2B13D0C368C8}" dt="2021-07-28T16:54:09.302" v="200" actId="207"/>
        <pc:sldMkLst>
          <pc:docMk/>
          <pc:sldMk cId="3994536727" sldId="258"/>
        </pc:sldMkLst>
        <pc:spChg chg="mod">
          <ac:chgData name="Deepak Sinwar [MU - Jaipur]" userId="642dd15f-6c14-4d65-a011-28ef2b51f4db" providerId="ADAL" clId="{F563EBCB-94CE-4E69-9FCE-2B13D0C368C8}" dt="2021-07-28T16:54:09.302" v="200" actId="207"/>
          <ac:spMkLst>
            <pc:docMk/>
            <pc:sldMk cId="3994536727" sldId="258"/>
            <ac:spMk id="2" creationId="{00000000-0000-0000-0000-000000000000}"/>
          </ac:spMkLst>
        </pc:spChg>
        <pc:spChg chg="mod">
          <ac:chgData name="Deepak Sinwar [MU - Jaipur]" userId="642dd15f-6c14-4d65-a011-28ef2b51f4db" providerId="ADAL" clId="{F563EBCB-94CE-4E69-9FCE-2B13D0C368C8}" dt="2021-07-28T16:50:48.001" v="134" actId="122"/>
          <ac:spMkLst>
            <pc:docMk/>
            <pc:sldMk cId="3994536727" sldId="258"/>
            <ac:spMk id="4" creationId="{00000000-0000-0000-0000-000000000000}"/>
          </ac:spMkLst>
        </pc:spChg>
        <pc:spChg chg="mod">
          <ac:chgData name="Deepak Sinwar [MU - Jaipur]" userId="642dd15f-6c14-4d65-a011-28ef2b51f4db" providerId="ADAL" clId="{F563EBCB-94CE-4E69-9FCE-2B13D0C368C8}" dt="2021-07-28T16:51:29.581" v="186" actId="404"/>
          <ac:spMkLst>
            <pc:docMk/>
            <pc:sldMk cId="3994536727" sldId="258"/>
            <ac:spMk id="5" creationId="{00000000-0000-0000-0000-000000000000}"/>
          </ac:spMkLst>
        </pc:spChg>
        <pc:picChg chg="add mod">
          <ac:chgData name="Deepak Sinwar [MU - Jaipur]" userId="642dd15f-6c14-4d65-a011-28ef2b51f4db" providerId="ADAL" clId="{F563EBCB-94CE-4E69-9FCE-2B13D0C368C8}" dt="2021-07-28T16:49:24.266" v="54" actId="14100"/>
          <ac:picMkLst>
            <pc:docMk/>
            <pc:sldMk cId="3994536727" sldId="258"/>
            <ac:picMk id="6" creationId="{8FE129EA-8C1C-44F3-A07C-7849BFD5A8CB}"/>
          </ac:picMkLst>
        </pc:picChg>
        <pc:picChg chg="add mod">
          <ac:chgData name="Deepak Sinwar [MU - Jaipur]" userId="642dd15f-6c14-4d65-a011-28ef2b51f4db" providerId="ADAL" clId="{F563EBCB-94CE-4E69-9FCE-2B13D0C368C8}" dt="2021-07-28T16:47:59.092" v="19" actId="1076"/>
          <ac:picMkLst>
            <pc:docMk/>
            <pc:sldMk cId="3994536727" sldId="258"/>
            <ac:picMk id="7" creationId="{2E8A1E47-8341-4A0E-A707-5CA1829BE5B0}"/>
          </ac:picMkLst>
        </pc:picChg>
        <pc:picChg chg="add mod">
          <ac:chgData name="Deepak Sinwar [MU - Jaipur]" userId="642dd15f-6c14-4d65-a011-28ef2b51f4db" providerId="ADAL" clId="{F563EBCB-94CE-4E69-9FCE-2B13D0C368C8}" dt="2021-07-28T16:47:55.398" v="18" actId="1076"/>
          <ac:picMkLst>
            <pc:docMk/>
            <pc:sldMk cId="3994536727" sldId="258"/>
            <ac:picMk id="8" creationId="{C93A60EA-A7A9-407B-BB27-4FD8200F222A}"/>
          </ac:picMkLst>
        </pc:picChg>
      </pc:sldChg>
      <pc:sldChg chg="modSp new del mod">
        <pc:chgData name="Deepak Sinwar [MU - Jaipur]" userId="642dd15f-6c14-4d65-a011-28ef2b51f4db" providerId="ADAL" clId="{F563EBCB-94CE-4E69-9FCE-2B13D0C368C8}" dt="2021-07-28T16:49:11.806" v="51" actId="47"/>
        <pc:sldMkLst>
          <pc:docMk/>
          <pc:sldMk cId="1947034198" sldId="259"/>
        </pc:sldMkLst>
        <pc:spChg chg="mod">
          <ac:chgData name="Deepak Sinwar [MU - Jaipur]" userId="642dd15f-6c14-4d65-a011-28ef2b51f4db" providerId="ADAL" clId="{F563EBCB-94CE-4E69-9FCE-2B13D0C368C8}" dt="2021-07-28T16:49:07.183" v="50" actId="6549"/>
          <ac:spMkLst>
            <pc:docMk/>
            <pc:sldMk cId="1947034198" sldId="259"/>
            <ac:spMk id="2" creationId="{69CA2EB3-6E1B-47E6-A58A-A5AC7DC5F7F6}"/>
          </ac:spMkLst>
        </pc:spChg>
      </pc:sldChg>
    </pc:docChg>
  </pc:docChgLst>
  <pc:docChgLst>
    <pc:chgData name="Dr. Deepak Sinwar [MU - Jaipur]" userId="9dd08bc3-9d61-4438-ba1f-4d634c1842ff" providerId="ADAL" clId="{79A83465-D82D-4D34-A953-5E719020053E}"/>
    <pc:docChg chg="undo custSel addSld delSld modSld modMainMaster">
      <pc:chgData name="Dr. Deepak Sinwar [MU - Jaipur]" userId="9dd08bc3-9d61-4438-ba1f-4d634c1842ff" providerId="ADAL" clId="{79A83465-D82D-4D34-A953-5E719020053E}" dt="2024-03-31T09:46:12.714" v="132" actId="47"/>
      <pc:docMkLst>
        <pc:docMk/>
      </pc:docMkLst>
      <pc:sldChg chg="modSp mod">
        <pc:chgData name="Dr. Deepak Sinwar [MU - Jaipur]" userId="9dd08bc3-9d61-4438-ba1f-4d634c1842ff" providerId="ADAL" clId="{79A83465-D82D-4D34-A953-5E719020053E}" dt="2024-03-31T09:39:41.237" v="73" actId="20577"/>
        <pc:sldMkLst>
          <pc:docMk/>
          <pc:sldMk cId="0" sldId="257"/>
        </pc:sldMkLst>
        <pc:spChg chg="mod">
          <ac:chgData name="Dr. Deepak Sinwar [MU - Jaipur]" userId="9dd08bc3-9d61-4438-ba1f-4d634c1842ff" providerId="ADAL" clId="{79A83465-D82D-4D34-A953-5E719020053E}" dt="2024-03-31T09:39:41.237" v="73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Dr. Deepak Sinwar [MU - Jaipur]" userId="9dd08bc3-9d61-4438-ba1f-4d634c1842ff" providerId="ADAL" clId="{79A83465-D82D-4D34-A953-5E719020053E}" dt="2024-03-31T09:38:12.460" v="53" actId="20577"/>
          <ac:spMkLst>
            <pc:docMk/>
            <pc:sldMk cId="0" sldId="257"/>
            <ac:spMk id="4" creationId="{698C7641-A779-724B-20D3-2264360ECAAE}"/>
          </ac:spMkLst>
        </pc:spChg>
      </pc:sldChg>
      <pc:sldChg chg="addSp delSp modSp mod">
        <pc:chgData name="Dr. Deepak Sinwar [MU - Jaipur]" userId="9dd08bc3-9d61-4438-ba1f-4d634c1842ff" providerId="ADAL" clId="{79A83465-D82D-4D34-A953-5E719020053E}" dt="2024-03-31T09:39:13.225" v="60" actId="1076"/>
        <pc:sldMkLst>
          <pc:docMk/>
          <pc:sldMk cId="3994536727" sldId="258"/>
        </pc:sldMkLst>
        <pc:spChg chg="del mod">
          <ac:chgData name="Dr. Deepak Sinwar [MU - Jaipur]" userId="9dd08bc3-9d61-4438-ba1f-4d634c1842ff" providerId="ADAL" clId="{79A83465-D82D-4D34-A953-5E719020053E}" dt="2024-03-31T09:36:41.503" v="32" actId="478"/>
          <ac:spMkLst>
            <pc:docMk/>
            <pc:sldMk cId="3994536727" sldId="258"/>
            <ac:spMk id="2" creationId="{00000000-0000-0000-0000-000000000000}"/>
          </ac:spMkLst>
        </pc:spChg>
        <pc:spChg chg="add del mod">
          <ac:chgData name="Dr. Deepak Sinwar [MU - Jaipur]" userId="9dd08bc3-9d61-4438-ba1f-4d634c1842ff" providerId="ADAL" clId="{79A83465-D82D-4D34-A953-5E719020053E}" dt="2024-03-31T09:39:07.123" v="57" actId="478"/>
          <ac:spMkLst>
            <pc:docMk/>
            <pc:sldMk cId="3994536727" sldId="258"/>
            <ac:spMk id="9" creationId="{DF1A6BD9-0560-DABA-2649-470DEC99FDD9}"/>
          </ac:spMkLst>
        </pc:spChg>
        <pc:spChg chg="add del mod">
          <ac:chgData name="Dr. Deepak Sinwar [MU - Jaipur]" userId="9dd08bc3-9d61-4438-ba1f-4d634c1842ff" providerId="ADAL" clId="{79A83465-D82D-4D34-A953-5E719020053E}" dt="2024-03-31T09:36:44.241" v="33" actId="478"/>
          <ac:spMkLst>
            <pc:docMk/>
            <pc:sldMk cId="3994536727" sldId="258"/>
            <ac:spMk id="11" creationId="{3CCEE482-ACB6-246D-1E23-662EA68DE6D8}"/>
          </ac:spMkLst>
        </pc:spChg>
        <pc:picChg chg="del">
          <ac:chgData name="Dr. Deepak Sinwar [MU - Jaipur]" userId="9dd08bc3-9d61-4438-ba1f-4d634c1842ff" providerId="ADAL" clId="{79A83465-D82D-4D34-A953-5E719020053E}" dt="2024-03-31T09:39:04.970" v="55" actId="478"/>
          <ac:picMkLst>
            <pc:docMk/>
            <pc:sldMk cId="3994536727" sldId="258"/>
            <ac:picMk id="6" creationId="{8FE129EA-8C1C-44F3-A07C-7849BFD5A8CB}"/>
          </ac:picMkLst>
        </pc:picChg>
        <pc:picChg chg="del">
          <ac:chgData name="Dr. Deepak Sinwar [MU - Jaipur]" userId="9dd08bc3-9d61-4438-ba1f-4d634c1842ff" providerId="ADAL" clId="{79A83465-D82D-4D34-A953-5E719020053E}" dt="2024-03-31T09:39:05.489" v="56" actId="478"/>
          <ac:picMkLst>
            <pc:docMk/>
            <pc:sldMk cId="3994536727" sldId="258"/>
            <ac:picMk id="7" creationId="{2E8A1E47-8341-4A0E-A707-5CA1829BE5B0}"/>
          </ac:picMkLst>
        </pc:picChg>
        <pc:picChg chg="del">
          <ac:chgData name="Dr. Deepak Sinwar [MU - Jaipur]" userId="9dd08bc3-9d61-4438-ba1f-4d634c1842ff" providerId="ADAL" clId="{79A83465-D82D-4D34-A953-5E719020053E}" dt="2024-03-31T09:39:08.059" v="58" actId="478"/>
          <ac:picMkLst>
            <pc:docMk/>
            <pc:sldMk cId="3994536727" sldId="258"/>
            <ac:picMk id="8" creationId="{C93A60EA-A7A9-407B-BB27-4FD8200F222A}"/>
          </ac:picMkLst>
        </pc:picChg>
        <pc:picChg chg="add mod">
          <ac:chgData name="Dr. Deepak Sinwar [MU - Jaipur]" userId="9dd08bc3-9d61-4438-ba1f-4d634c1842ff" providerId="ADAL" clId="{79A83465-D82D-4D34-A953-5E719020053E}" dt="2024-03-31T09:39:13.225" v="60" actId="1076"/>
          <ac:picMkLst>
            <pc:docMk/>
            <pc:sldMk cId="3994536727" sldId="258"/>
            <ac:picMk id="13" creationId="{85BF1245-29CC-6D0B-64D4-5319BF9D7EE6}"/>
          </ac:picMkLst>
        </pc:picChg>
      </pc:sldChg>
      <pc:sldChg chg="new del">
        <pc:chgData name="Dr. Deepak Sinwar [MU - Jaipur]" userId="9dd08bc3-9d61-4438-ba1f-4d634c1842ff" providerId="ADAL" clId="{79A83465-D82D-4D34-A953-5E719020053E}" dt="2024-03-31T09:40:02.443" v="75" actId="2696"/>
        <pc:sldMkLst>
          <pc:docMk/>
          <pc:sldMk cId="2726330267" sldId="259"/>
        </pc:sldMkLst>
      </pc:sldChg>
      <pc:sldChg chg="modSp new del mod">
        <pc:chgData name="Dr. Deepak Sinwar [MU - Jaipur]" userId="9dd08bc3-9d61-4438-ba1f-4d634c1842ff" providerId="ADAL" clId="{79A83465-D82D-4D34-A953-5E719020053E}" dt="2024-03-31T09:46:11.532" v="128" actId="47"/>
        <pc:sldMkLst>
          <pc:docMk/>
          <pc:sldMk cId="4107784244" sldId="259"/>
        </pc:sldMkLst>
        <pc:spChg chg="mod">
          <ac:chgData name="Dr. Deepak Sinwar [MU - Jaipur]" userId="9dd08bc3-9d61-4438-ba1f-4d634c1842ff" providerId="ADAL" clId="{79A83465-D82D-4D34-A953-5E719020053E}" dt="2024-03-31T09:41:51.871" v="81" actId="20577"/>
          <ac:spMkLst>
            <pc:docMk/>
            <pc:sldMk cId="4107784244" sldId="259"/>
            <ac:spMk id="2" creationId="{D7687305-1E5A-45A1-0DBA-C89F223D3A75}"/>
          </ac:spMkLst>
        </pc:spChg>
      </pc:sldChg>
      <pc:sldChg chg="new del">
        <pc:chgData name="Dr. Deepak Sinwar [MU - Jaipur]" userId="9dd08bc3-9d61-4438-ba1f-4d634c1842ff" providerId="ADAL" clId="{79A83465-D82D-4D34-A953-5E719020053E}" dt="2024-03-31T09:46:11.753" v="129" actId="47"/>
        <pc:sldMkLst>
          <pc:docMk/>
          <pc:sldMk cId="2355384214" sldId="260"/>
        </pc:sldMkLst>
      </pc:sldChg>
      <pc:sldChg chg="new del">
        <pc:chgData name="Dr. Deepak Sinwar [MU - Jaipur]" userId="9dd08bc3-9d61-4438-ba1f-4d634c1842ff" providerId="ADAL" clId="{79A83465-D82D-4D34-A953-5E719020053E}" dt="2024-03-31T09:42:35.231" v="86" actId="47"/>
        <pc:sldMkLst>
          <pc:docMk/>
          <pc:sldMk cId="3587705151" sldId="260"/>
        </pc:sldMkLst>
      </pc:sldChg>
      <pc:sldChg chg="new del">
        <pc:chgData name="Dr. Deepak Sinwar [MU - Jaipur]" userId="9dd08bc3-9d61-4438-ba1f-4d634c1842ff" providerId="ADAL" clId="{79A83465-D82D-4D34-A953-5E719020053E}" dt="2024-03-31T09:46:12.148" v="130" actId="47"/>
        <pc:sldMkLst>
          <pc:docMk/>
          <pc:sldMk cId="2066077698" sldId="261"/>
        </pc:sldMkLst>
      </pc:sldChg>
      <pc:sldChg chg="new del">
        <pc:chgData name="Dr. Deepak Sinwar [MU - Jaipur]" userId="9dd08bc3-9d61-4438-ba1f-4d634c1842ff" providerId="ADAL" clId="{79A83465-D82D-4D34-A953-5E719020053E}" dt="2024-03-31T09:46:12.382" v="131" actId="47"/>
        <pc:sldMkLst>
          <pc:docMk/>
          <pc:sldMk cId="1586356479" sldId="262"/>
        </pc:sldMkLst>
      </pc:sldChg>
      <pc:sldChg chg="new del">
        <pc:chgData name="Dr. Deepak Sinwar [MU - Jaipur]" userId="9dd08bc3-9d61-4438-ba1f-4d634c1842ff" providerId="ADAL" clId="{79A83465-D82D-4D34-A953-5E719020053E}" dt="2024-03-31T09:46:12.714" v="132" actId="47"/>
        <pc:sldMkLst>
          <pc:docMk/>
          <pc:sldMk cId="563326439" sldId="263"/>
        </pc:sldMkLst>
      </pc:sldChg>
      <pc:sldChg chg="new">
        <pc:chgData name="Dr. Deepak Sinwar [MU - Jaipur]" userId="9dd08bc3-9d61-4438-ba1f-4d634c1842ff" providerId="ADAL" clId="{79A83465-D82D-4D34-A953-5E719020053E}" dt="2024-03-31T09:45:19.420" v="127" actId="680"/>
        <pc:sldMkLst>
          <pc:docMk/>
          <pc:sldMk cId="251228432" sldId="264"/>
        </pc:sldMkLst>
      </pc:sldChg>
      <pc:sldMasterChg chg="modSldLayout">
        <pc:chgData name="Dr. Deepak Sinwar [MU - Jaipur]" userId="9dd08bc3-9d61-4438-ba1f-4d634c1842ff" providerId="ADAL" clId="{79A83465-D82D-4D34-A953-5E719020053E}" dt="2024-03-31T09:44:59.934" v="122" actId="20577"/>
        <pc:sldMasterMkLst>
          <pc:docMk/>
          <pc:sldMasterMk cId="1144732985" sldId="2147483684"/>
        </pc:sldMasterMkLst>
        <pc:sldLayoutChg chg="modSp mod">
          <pc:chgData name="Dr. Deepak Sinwar [MU - Jaipur]" userId="9dd08bc3-9d61-4438-ba1f-4d634c1842ff" providerId="ADAL" clId="{79A83465-D82D-4D34-A953-5E719020053E}" dt="2024-03-31T09:43:17.273" v="102" actId="20577"/>
          <pc:sldLayoutMkLst>
            <pc:docMk/>
            <pc:sldMasterMk cId="1144732985" sldId="2147483684"/>
            <pc:sldLayoutMk cId="927346655" sldId="2147483686"/>
          </pc:sldLayoutMkLst>
          <pc:spChg chg="mod">
            <ac:chgData name="Dr. Deepak Sinwar [MU - Jaipur]" userId="9dd08bc3-9d61-4438-ba1f-4d634c1842ff" providerId="ADAL" clId="{79A83465-D82D-4D34-A953-5E719020053E}" dt="2024-03-31T09:42:12.831" v="83" actId="255"/>
            <ac:spMkLst>
              <pc:docMk/>
              <pc:sldMasterMk cId="1144732985" sldId="2147483684"/>
              <pc:sldLayoutMk cId="927346655" sldId="2147483686"/>
              <ac:spMk id="2" creationId="{2995B87F-B863-4217-90E5-01F4F45D9035}"/>
            </ac:spMkLst>
          </pc:spChg>
          <pc:spChg chg="mod">
            <ac:chgData name="Dr. Deepak Sinwar [MU - Jaipur]" userId="9dd08bc3-9d61-4438-ba1f-4d634c1842ff" providerId="ADAL" clId="{79A83465-D82D-4D34-A953-5E719020053E}" dt="2024-03-31T09:42:17.950" v="84" actId="2711"/>
            <ac:spMkLst>
              <pc:docMk/>
              <pc:sldMasterMk cId="1144732985" sldId="2147483684"/>
              <pc:sldLayoutMk cId="927346655" sldId="2147483686"/>
              <ac:spMk id="3" creationId="{74C23CFD-2865-4DF4-9A78-94E287C9B9E6}"/>
            </ac:spMkLst>
          </pc:spChg>
          <pc:spChg chg="mod">
            <ac:chgData name="Dr. Deepak Sinwar [MU - Jaipur]" userId="9dd08bc3-9d61-4438-ba1f-4d634c1842ff" providerId="ADAL" clId="{79A83465-D82D-4D34-A953-5E719020053E}" dt="2024-03-31T09:43:17.273" v="102" actId="20577"/>
            <ac:spMkLst>
              <pc:docMk/>
              <pc:sldMasterMk cId="1144732985" sldId="2147483684"/>
              <pc:sldLayoutMk cId="927346655" sldId="2147483686"/>
              <ac:spMk id="5" creationId="{C39DA826-9E41-48BF-A430-ED02B441BE46}"/>
            </ac:spMkLst>
          </pc:spChg>
        </pc:sldLayoutChg>
        <pc:sldLayoutChg chg="modSp mod">
          <pc:chgData name="Dr. Deepak Sinwar [MU - Jaipur]" userId="9dd08bc3-9d61-4438-ba1f-4d634c1842ff" providerId="ADAL" clId="{79A83465-D82D-4D34-A953-5E719020053E}" dt="2024-03-31T09:44:24.301" v="112" actId="20577"/>
          <pc:sldLayoutMkLst>
            <pc:docMk/>
            <pc:sldMasterMk cId="1144732985" sldId="2147483684"/>
            <pc:sldLayoutMk cId="1474419472" sldId="2147483690"/>
          </pc:sldLayoutMkLst>
          <pc:spChg chg="mod">
            <ac:chgData name="Dr. Deepak Sinwar [MU - Jaipur]" userId="9dd08bc3-9d61-4438-ba1f-4d634c1842ff" providerId="ADAL" clId="{79A83465-D82D-4D34-A953-5E719020053E}" dt="2024-03-31T09:41:06.627" v="76" actId="2711"/>
            <ac:spMkLst>
              <pc:docMk/>
              <pc:sldMasterMk cId="1144732985" sldId="2147483684"/>
              <pc:sldLayoutMk cId="1474419472" sldId="2147483690"/>
              <ac:spMk id="2" creationId="{F9429FD1-D189-42A8-B40A-C28C88888A9E}"/>
            </ac:spMkLst>
          </pc:spChg>
          <pc:spChg chg="mod">
            <ac:chgData name="Dr. Deepak Sinwar [MU - Jaipur]" userId="9dd08bc3-9d61-4438-ba1f-4d634c1842ff" providerId="ADAL" clId="{79A83465-D82D-4D34-A953-5E719020053E}" dt="2024-03-31T09:44:24.301" v="112" actId="20577"/>
            <ac:spMkLst>
              <pc:docMk/>
              <pc:sldMasterMk cId="1144732985" sldId="2147483684"/>
              <pc:sldLayoutMk cId="1474419472" sldId="2147483690"/>
              <ac:spMk id="4" creationId="{C38137D7-B0A5-43A4-9A06-B1217FD1A53B}"/>
            </ac:spMkLst>
          </pc:spChg>
        </pc:sldLayoutChg>
        <pc:sldLayoutChg chg="modSp mod">
          <pc:chgData name="Dr. Deepak Sinwar [MU - Jaipur]" userId="9dd08bc3-9d61-4438-ba1f-4d634c1842ff" providerId="ADAL" clId="{79A83465-D82D-4D34-A953-5E719020053E}" dt="2024-03-31T09:44:59.934" v="122" actId="20577"/>
          <pc:sldLayoutMkLst>
            <pc:docMk/>
            <pc:sldMasterMk cId="1144732985" sldId="2147483684"/>
            <pc:sldLayoutMk cId="3330211408" sldId="2147483691"/>
          </pc:sldLayoutMkLst>
          <pc:spChg chg="mod">
            <ac:chgData name="Dr. Deepak Sinwar [MU - Jaipur]" userId="9dd08bc3-9d61-4438-ba1f-4d634c1842ff" providerId="ADAL" clId="{79A83465-D82D-4D34-A953-5E719020053E}" dt="2024-03-31T09:44:59.934" v="122" actId="20577"/>
            <ac:spMkLst>
              <pc:docMk/>
              <pc:sldMasterMk cId="1144732985" sldId="2147483684"/>
              <pc:sldLayoutMk cId="3330211408" sldId="2147483691"/>
              <ac:spMk id="3" creationId="{54425FD5-EA5C-4E82-A7B0-C0BA99006CC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7B27D-E7F6-4A0A-B5CC-814C76FFF2B4}" type="datetimeFigureOut">
              <a:rPr lang="en-IN" smtClean="0"/>
              <a:t>31-03-2024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E556D-16BB-408A-BF28-9FEB20F8FB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06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C3B9-31BF-400D-A0A7-DFF744EF5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684B6-FCAA-4CAF-9D83-5DA77CFCC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7D628-F273-4F7E-871B-E2B8DC95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909D-A1DE-4638-85EA-0353E08F4B3E}" type="datetime4">
              <a:rPr lang="en-US" smtClean="0"/>
              <a:t>March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5C3D2-955B-47D7-93B5-00F250C2A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00A3-1195-4EC5-9E5B-3CC6910D6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7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B87F-B863-4217-90E5-01F4F45D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23CFD-2865-4DF4-9A78-94E287C9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53BF0-A603-4D49-9CB8-CC1A3E33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46F0-9A21-459D-BDD4-01E4E6DEA8AA}" type="datetime4">
              <a:rPr lang="en-US" smtClean="0"/>
              <a:t>March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DA826-9E41-48BF-A430-ED02B441B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28AD6-18D5-4C08-8C7A-B7E3A8E1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46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FE5C3-5A45-4CDE-8601-7B07AC0F9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E1BA4-7222-4E9B-BBEE-5EA603F31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CD54D-50BA-4173-BC86-F34FEB6D8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46F5A-7FDA-4C13-8515-4BF420EF260B}" type="datetime4">
              <a:rPr lang="en-US" smtClean="0"/>
              <a:t>March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DAA16-5DC1-4167-A097-7A1E857BA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642C7-05E7-4D9E-AA08-431FF36F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8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B2306-324B-4461-BC94-AD578D2DD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E9E57-E7EA-4484-B608-92D5A654B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8CC4DA-3696-469D-B70D-930E0092D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4904B5-06AC-43AB-8D02-E5011C8E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06376-9444-477C-A0B4-6D240B7889CE}" type="datetime4">
              <a:rPr lang="en-US" smtClean="0"/>
              <a:t>March 31,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47EEE-CE6F-4E54-B4F5-000DD73A2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F5472-0A8E-42A4-90D8-117685228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7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7693E-AC24-4807-921A-0D6B72620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867B4-8480-4BAA-8FC2-ECCF69A45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8D741-FEBD-4E58-BCA3-465CE7440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625557-20EF-4C98-AD30-9EAA92868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ABB0C1-1BC9-4F78-9596-986F422D3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91F0AA-D733-4E97-A8CB-B8737FC4B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7CA3-DBA1-49A8-8794-D15E9AFA04A2}" type="datetime4">
              <a:rPr lang="en-US" smtClean="0"/>
              <a:t>March 31,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3025E9-4FE7-430E-A489-071C61DD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F4890E-7F6A-4D6F-BA8A-3EC0C69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37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9FD1-D189-42A8-B40A-C28C88888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9AF712-D34F-4E00-80D7-5549ACAD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5A831-F54C-4FEB-A1B3-A789771FD162}" type="datetime4">
              <a:rPr lang="en-US" smtClean="0"/>
              <a:t>March 31,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8137D7-B0A5-43A4-9A06-B1217FD1A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91A8D-D8FF-4646-9EEC-6EF4AABF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1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88DA73-889B-4557-928F-11D25901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931E-B2C3-4DF2-88E4-7FABCA32241D}" type="datetime4">
              <a:rPr lang="en-US" smtClean="0"/>
              <a:t>March 31,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425FD5-EA5C-4E82-A7B0-C0BA99006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ACC30-7785-4492-A102-45D681388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1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19AD8-46EB-4449-80D4-002340EC9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9329C-9D62-44D4-B144-A33653909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FAAE6-EFA4-4233-8F58-860CF92B3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077CED-A80F-45D8-9DF7-22284EA5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10AE-0EEF-476E-819D-D13898E93BE1}" type="datetime4">
              <a:rPr lang="en-US" smtClean="0"/>
              <a:t>March 31,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8008-E494-4F50-8492-AA7AC431E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38E96-B020-4F9D-A230-CF783B54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81C70-9BF3-497E-B196-57C7EBC33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3244C-7941-4920-A294-E344DBD884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F2F37-5D09-4DDF-B367-90A2E71AC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0058B-91AC-4F07-BA17-C495F67E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A2826-36FA-4910-A410-08D9EB9DCA28}" type="datetime4">
              <a:rPr lang="en-US" smtClean="0"/>
              <a:t>March 31,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CEC21-AFC3-4B7C-B40B-0A13D1BA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DFD7A-4786-48E5-8693-DCC5C8579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7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3C476-FBCF-4137-B4C1-489A1ABC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77D36-EBAE-4AEC-B4E0-11CF7F92A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8D2F8-C15B-44B0-9CB7-8524EA8D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14B3-D787-48C0-9E85-A546B05C645F}" type="datetime4">
              <a:rPr lang="en-US" smtClean="0"/>
              <a:t>March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5A2C6-EECB-44AD-9A1D-86851C5F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CF512-4E1A-471C-A2AD-BABB15AE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0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08DE86-4D01-442E-AD82-604341C2A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5C58B-72B0-449C-BBF0-2064EBA24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E49C5-22AD-4600-A60C-5DEE7580E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4B24-331A-4EAD-8F91-9BD1BE290D03}" type="datetime4">
              <a:rPr lang="en-US" smtClean="0"/>
              <a:t>March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34661-0A72-4BA0-AE04-37469AB02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234F0-CD2C-4615-9B9C-464AD3241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0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3C2D2-F59D-4878-AEE2-C1F0F525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C2FFD-A6B9-4EF1-B983-0C225451D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46F6F-371F-4045-A392-FC8F62032B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846BE-638C-431B-B436-AA37663D87B1}" type="datetime4">
              <a:rPr lang="en-US" smtClean="0"/>
              <a:t>March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C794E-6D20-4175-9FEF-689C8F584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ICICV-2024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65E56-26D2-4322-AE02-B442BF622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AE909-EB2E-48BF-8635-C2CDA3B89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3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3390100"/>
            <a:ext cx="7772400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Book Antiqua" pitchFamily="18" charset="0"/>
              </a:rPr>
              <a:t>Paper ID: </a:t>
            </a:r>
          </a:p>
          <a:p>
            <a:r>
              <a:rPr lang="en-US" sz="2000" dirty="0">
                <a:latin typeface="Book Antiqua" pitchFamily="18" charset="0"/>
              </a:rPr>
              <a:t>Title: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4953000"/>
            <a:ext cx="64008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Book Antiqua" pitchFamily="18" charset="0"/>
                <a:ea typeface="+mj-ea"/>
                <a:cs typeface="+mj-cs"/>
              </a:rPr>
              <a:t>Presented by:</a:t>
            </a: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Book Antiqua" pitchFamily="18" charset="0"/>
                <a:ea typeface="+mj-ea"/>
                <a:cs typeface="+mj-cs"/>
              </a:rPr>
              <a:t>Name &amp; Affiliation of presenter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BF1245-29CC-6D0B-64D4-5319BF9D7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" y="0"/>
            <a:ext cx="9144000" cy="282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3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 Work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&amp; Discussion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C7641-A779-724B-20D3-2264360E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ICICV-2024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E72AC-7A66-A13C-8130-CBA852AE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2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B664AD6-5590-D27D-8B6D-EC5E552D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69B-3140-4C61-B5AC-23D8A725F278}" type="datetime4">
              <a:rPr lang="en-US" smtClean="0"/>
              <a:t>March 31, 2024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4D87-59E4-7C12-E981-EB457366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FD4C7-CBFA-D950-4C89-3741336B5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F5AF6-C15E-EEA2-97BC-242E8B89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6983-FC12-4303-9BD9-9A38E0E1B712}" type="datetime4">
              <a:rPr lang="en-US" smtClean="0"/>
              <a:t>March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79210-A58B-356B-541F-2BC9282B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ICICV-2024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618CD-63D8-591F-4A7E-E29C32EF9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E909-EB2E-48BF-8635-C2CDA3B89B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8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30</Words>
  <Application>Microsoft Office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Book Antiqua</vt:lpstr>
      <vt:lpstr>Calibri</vt:lpstr>
      <vt:lpstr>Calibri Light</vt:lpstr>
      <vt:lpstr>Times New Roman</vt:lpstr>
      <vt:lpstr>Office Theme</vt:lpstr>
      <vt:lpstr>PowerPoint Presentation</vt:lpstr>
      <vt:lpstr>Contents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Title</dc:title>
  <dc:creator>Deepak Sinwar [MU - Jaipur]</dc:creator>
  <cp:lastModifiedBy>Dr. Deepak Sinwar [MU - Jaipur]</cp:lastModifiedBy>
  <cp:revision>4</cp:revision>
  <dcterms:created xsi:type="dcterms:W3CDTF">2020-01-12T17:31:31Z</dcterms:created>
  <dcterms:modified xsi:type="dcterms:W3CDTF">2024-03-31T09:46:17Z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74178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S8.2.3</vt:lpwstr>
  </property>
</Properties>
</file>